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A565-DA13-7AB7-BECB-C89C6D11D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500" y="2099733"/>
            <a:ext cx="10490199" cy="973667"/>
          </a:xfrm>
        </p:spPr>
        <p:txBody>
          <a:bodyPr/>
          <a:lstStyle/>
          <a:p>
            <a:r>
              <a:rPr lang="en-US" sz="4800" dirty="0"/>
              <a:t>Domino Laser Encoder Calibration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4D46B4-F123-B769-0A47-D2C8A35BC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9255" y="3073400"/>
            <a:ext cx="8825658" cy="861420"/>
          </a:xfrm>
        </p:spPr>
        <p:txBody>
          <a:bodyPr>
            <a:normAutofit/>
          </a:bodyPr>
          <a:lstStyle/>
          <a:p>
            <a:r>
              <a:rPr lang="en-US" sz="4000" b="1" dirty="0"/>
              <a:t>Quickstep 2</a:t>
            </a:r>
          </a:p>
        </p:txBody>
      </p:sp>
    </p:spTree>
    <p:extLst>
      <p:ext uri="{BB962C8B-B14F-4D97-AF65-F5344CB8AC3E}">
        <p14:creationId xmlns:p14="http://schemas.microsoft.com/office/powerpoint/2010/main" val="118055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ABE785-51B3-78A0-CA4C-4AAE59076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Encoder Scale Calibration – Distance Method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98816-0517-4C55-F4EF-1307275AA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Navigate to Home &gt; Production Line Setup &gt; Line Movement &gt; Encoder Setup &gt; Measure Encoder Scale (Distance)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Stop conveyor line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Place two pieces of tape on the upstream end of the conveyor that moves the product past the laser. </a:t>
            </a:r>
          </a:p>
          <a:p>
            <a:pPr lvl="1"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Place tape piece one on the belt itself</a:t>
            </a:r>
          </a:p>
          <a:p>
            <a:pPr lvl="1"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Piece tape piece two next to it on the stationary part of the conveyor rail.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1500" dirty="0">
                <a:solidFill>
                  <a:schemeClr val="bg1"/>
                </a:solidFill>
              </a:rPr>
              <a:t>*We will be measuring the distance between these pieces so place tape to make this easy to do after the conveyor tape is several feet down the line.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1500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586FD-19C0-60BA-F5F7-641F07621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27" y="1555185"/>
            <a:ext cx="4842716" cy="376521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495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E170E81B-03C1-1AE9-8BE5-9FF69CFD2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88" y="803751"/>
            <a:ext cx="3525093" cy="521604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With line stopped and tape in place, Press “Start” button on Laser Touchpanel</a:t>
            </a:r>
          </a:p>
          <a:p>
            <a:r>
              <a:rPr lang="en-US" dirty="0">
                <a:solidFill>
                  <a:schemeClr val="bg1"/>
                </a:solidFill>
              </a:rPr>
              <a:t>Move Conveyor a several feet (the further the better)</a:t>
            </a:r>
          </a:p>
          <a:p>
            <a:r>
              <a:rPr lang="en-US" dirty="0">
                <a:solidFill>
                  <a:schemeClr val="bg1"/>
                </a:solidFill>
              </a:rPr>
              <a:t>Stop Conveyor</a:t>
            </a:r>
          </a:p>
          <a:p>
            <a:r>
              <a:rPr lang="en-US" dirty="0">
                <a:solidFill>
                  <a:schemeClr val="bg1"/>
                </a:solidFill>
              </a:rPr>
              <a:t>Press “Stop” button on Laser Touchpanel</a:t>
            </a:r>
          </a:p>
          <a:p>
            <a:r>
              <a:rPr lang="en-US" dirty="0">
                <a:solidFill>
                  <a:schemeClr val="bg1"/>
                </a:solidFill>
              </a:rPr>
              <a:t>You will notice the Encoder Pulses increased as the line moved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If this number is less than 25,000 repeat process and move belt a farther distance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910A5C-99E3-6FF0-607C-931D72D59D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62" r="1" b="1"/>
          <a:stretch/>
        </p:blipFill>
        <p:spPr>
          <a:xfrm>
            <a:off x="5194607" y="803751"/>
            <a:ext cx="6391533" cy="525049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57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0570374-F3C7-9470-94EC-007E55ECC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960270"/>
            <a:ext cx="3616271" cy="505953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Convert measure distance to millimeters (25.4mm per inch)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*Example 6’ 2 ¼” is 74.25” 74.25 x 25.4 =1,885.95mm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Enter millimeters into the “Measured Distance (mm) block</a:t>
            </a:r>
          </a:p>
          <a:p>
            <a:r>
              <a:rPr lang="en-US" dirty="0">
                <a:solidFill>
                  <a:schemeClr val="bg1"/>
                </a:solidFill>
              </a:rPr>
              <a:t>Press Green Check box</a:t>
            </a:r>
          </a:p>
          <a:p>
            <a:r>
              <a:rPr lang="en-US" dirty="0">
                <a:solidFill>
                  <a:schemeClr val="bg1"/>
                </a:solidFill>
              </a:rPr>
              <a:t>Take note of Encoder Scale, number may be negative depending on encoder installation/rotation on your line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B7EE94-A5AC-8EE1-ECA0-413DA7EFC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938" y="3179276"/>
            <a:ext cx="4610743" cy="32675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F214E0-8388-3611-2192-E51179517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084" y="395509"/>
            <a:ext cx="4280494" cy="3033491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980928A-E865-7B00-F2E0-885661A3C0EC}"/>
              </a:ext>
            </a:extLst>
          </p:cNvPr>
          <p:cNvCxnSpPr>
            <a:cxnSpLocks/>
          </p:cNvCxnSpPr>
          <p:nvPr/>
        </p:nvCxnSpPr>
        <p:spPr>
          <a:xfrm>
            <a:off x="7467600" y="3179276"/>
            <a:ext cx="2325158" cy="8048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992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FD39A24-68D8-D4EC-10EE-A07A77986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960270"/>
            <a:ext cx="3425081" cy="505953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Test line function</a:t>
            </a:r>
          </a:p>
          <a:p>
            <a:r>
              <a:rPr lang="en-US" dirty="0">
                <a:solidFill>
                  <a:schemeClr val="bg1"/>
                </a:solidFill>
              </a:rPr>
              <a:t>Three ways to adjust code location on the product: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Enter an “Encoder Delay” used to account for distance between Product Detect sensor and Laser Mark Field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Move code location in the message editor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Move Product detect sensor up/down stream on </a:t>
            </a:r>
            <a:r>
              <a:rPr lang="en-US">
                <a:solidFill>
                  <a:schemeClr val="bg1"/>
                </a:solidFill>
              </a:rPr>
              <a:t>the conveyor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0694AB1-25AA-AE7A-FDFA-48D8DC1A6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607" y="960270"/>
            <a:ext cx="6391533" cy="493745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3824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20AE8385A5D84687FD01A7841D7414" ma:contentTypeVersion="15" ma:contentTypeDescription="Create a new document." ma:contentTypeScope="" ma:versionID="4fa89be26375a9aa36242456e455da73">
  <xsd:schema xmlns:xsd="http://www.w3.org/2001/XMLSchema" xmlns:xs="http://www.w3.org/2001/XMLSchema" xmlns:p="http://schemas.microsoft.com/office/2006/metadata/properties" xmlns:ns2="484a306b-b220-48cd-8dd6-52e888537a57" xmlns:ns3="53d92fc0-b408-4afd-a5e1-87226f16d36e" targetNamespace="http://schemas.microsoft.com/office/2006/metadata/properties" ma:root="true" ma:fieldsID="d3e22832ca87a8d0b54d9e5b9dd29f7f" ns2:_="" ns3:_="">
    <xsd:import namespace="484a306b-b220-48cd-8dd6-52e888537a57"/>
    <xsd:import namespace="53d92fc0-b408-4afd-a5e1-87226f16d3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a306b-b220-48cd-8dd6-52e888537a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78fe3aa-77b4-4c40-a854-6d7f2b6eb8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92fc0-b408-4afd-a5e1-87226f16d36e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c6ed7bf-889e-4982-8683-52a13d7bc84b}" ma:internalName="TaxCatchAll" ma:showField="CatchAllData" ma:web="53d92fc0-b408-4afd-a5e1-87226f16d3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4a306b-b220-48cd-8dd6-52e888537a57">
      <Terms xmlns="http://schemas.microsoft.com/office/infopath/2007/PartnerControls"/>
    </lcf76f155ced4ddcb4097134ff3c332f>
    <TaxCatchAll xmlns="53d92fc0-b408-4afd-a5e1-87226f16d36e" xsi:nil="true"/>
  </documentManagement>
</p:properties>
</file>

<file path=customXml/itemProps1.xml><?xml version="1.0" encoding="utf-8"?>
<ds:datastoreItem xmlns:ds="http://schemas.openxmlformats.org/officeDocument/2006/customXml" ds:itemID="{F373AF63-C9C9-47B5-82E7-D2CEBC52C9C4}"/>
</file>

<file path=customXml/itemProps2.xml><?xml version="1.0" encoding="utf-8"?>
<ds:datastoreItem xmlns:ds="http://schemas.openxmlformats.org/officeDocument/2006/customXml" ds:itemID="{61E97B5D-284A-46EA-99AE-51D4A9B04604}"/>
</file>

<file path=customXml/itemProps3.xml><?xml version="1.0" encoding="utf-8"?>
<ds:datastoreItem xmlns:ds="http://schemas.openxmlformats.org/officeDocument/2006/customXml" ds:itemID="{30A169CC-77EE-4F73-8EB5-88DD87089844}"/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38</TotalTime>
  <Words>281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Domino Laser Encoder Calibration</vt:lpstr>
      <vt:lpstr>Encoder Scale Calibration – Distance Method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Domino Laser Encoder Calibration</dc:title>
  <dc:creator>Benjamin Gilman</dc:creator>
  <cp:lastModifiedBy>Benjamin Gilman</cp:lastModifiedBy>
  <cp:revision>1</cp:revision>
  <dcterms:created xsi:type="dcterms:W3CDTF">2022-12-08T16:52:31Z</dcterms:created>
  <dcterms:modified xsi:type="dcterms:W3CDTF">2022-12-08T17:31:18Z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0x010100AB20AE8385A5D84687FD01A7841D7414</vt:lpwstr>
  </property>
</Properties>
</file>